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2" r:id="rId5"/>
    <p:sldId id="261" r:id="rId6"/>
    <p:sldId id="266" r:id="rId7"/>
    <p:sldId id="267" r:id="rId8"/>
    <p:sldId id="268" r:id="rId9"/>
    <p:sldId id="269" r:id="rId10"/>
    <p:sldId id="270" r:id="rId11"/>
    <p:sldId id="271" r:id="rId12"/>
    <p:sldId id="259" r:id="rId13"/>
    <p:sldId id="265" r:id="rId14"/>
    <p:sldId id="260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CC99"/>
    <a:srgbClr val="33CC33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тудент\Мои документы\шаблоны\Фон для презентации. 100 штук\My_new_fons_next 100\26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-5768"/>
            <a:ext cx="9228108" cy="6858000"/>
          </a:xfrm>
          <a:prstGeom prst="rect">
            <a:avLst/>
          </a:prstGeom>
          <a:noFill/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1071538" y="428604"/>
            <a:ext cx="7672414" cy="57150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Monotype Corsiva" pitchFamily="66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500042"/>
            <a:ext cx="71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9999"/>
                </a:solidFill>
                <a:latin typeface="Monotype Corsiva" pitchFamily="66" charset="0"/>
              </a:rPr>
              <a:t>Конкурс социальных проектов </a:t>
            </a:r>
          </a:p>
          <a:p>
            <a:pPr algn="ctr"/>
            <a:r>
              <a:rPr lang="ru-RU" sz="3600" b="1" dirty="0" smtClean="0">
                <a:solidFill>
                  <a:srgbClr val="009999"/>
                </a:solidFill>
                <a:latin typeface="Monotype Corsiva" pitchFamily="66" charset="0"/>
              </a:rPr>
              <a:t>«Все зависит от нас самих»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8728" y="2643182"/>
            <a:ext cx="72866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Автор: студентка 2 курса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Бюджетное учреждение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«Междуреченский агропромышленный колледж»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Тукмачева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Любовь Владимировна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17 лет</a:t>
            </a:r>
          </a:p>
          <a:p>
            <a:pPr algn="ctr"/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тудент\Мои документы\шаблоны\Фон для презентации. 100 штук\My_new_fons_next 100\26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810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1538" y="571480"/>
            <a:ext cx="7643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создать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«Междуреченский» парк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Югра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многовековая» с информационными стендами об истории образования каждого района ХМАО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Югре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целом.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1428736"/>
            <a:ext cx="76438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обучающие: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Пробудить интерес у жителей и гостей поселка к изучению истории развития и образования Югры;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Вовлекать в процесс изучения истории образования и развития Югры как можно большее количество населения.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Систематизировать знания жителей и гостей поселка по истории развития и образования Югры;</a:t>
            </a:r>
          </a:p>
          <a:p>
            <a:pPr algn="just"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воспитывающие: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Прививать культуру поведения в парках, скверах;</a:t>
            </a:r>
          </a:p>
          <a:p>
            <a:pPr algn="just"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развивающие: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у жителей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Междуреченский и гостей поселка желание  изучать историю Югры;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Развивать формы сотрудничества и муниципалитетами района по вопросу изучения истории ХМАО;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Совершенствовать методы и формы работы по изучению истории родного края.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6143644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тудент\Мои документы\шаблоны\Фон для презентации. 100 штук\My_new_fons_next 100\26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810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500042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Методы реализации проекта</a:t>
            </a:r>
            <a:endParaRPr lang="ru-RU" sz="4800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76" y="1142984"/>
            <a:ext cx="77867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Написание проекта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Югра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многовековая»;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Поиск спонсоров;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парка и сайта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Югра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многовековая»;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Разработка и установка стендов, скульптур в парке;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Разработка плана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работы и деятельность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парка;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сайта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2050" name="Picture 2" descr="http://www.russia-open.com/files/1221/15.jpg"/>
          <p:cNvPicPr>
            <a:picLocks noChangeAspect="1" noChangeArrowheads="1"/>
          </p:cNvPicPr>
          <p:nvPr/>
        </p:nvPicPr>
        <p:blipFill>
          <a:blip r:embed="rId3" cstate="print"/>
          <a:srcRect l="2970" t="2368" r="4950" b="7642"/>
          <a:stretch>
            <a:fillRect/>
          </a:stretch>
        </p:blipFill>
        <p:spPr bwMode="auto">
          <a:xfrm>
            <a:off x="1142976" y="2928934"/>
            <a:ext cx="3571900" cy="2189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http://adminsalym.ru/images/stories/NOVOSTI/2013/den_okruga_2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643314"/>
            <a:ext cx="4167180" cy="279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тудент\Мои документы\шаблоны\Фон для презентации. 100 штук\My_new_fons_next 100\26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8108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1538" y="428604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Календарный план реализации проекта</a:t>
            </a:r>
            <a:endParaRPr lang="ru-RU" sz="3600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515027"/>
              </p:ext>
            </p:extLst>
          </p:nvPr>
        </p:nvGraphicFramePr>
        <p:xfrm>
          <a:off x="1142976" y="1428736"/>
          <a:ext cx="7643866" cy="438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6232"/>
                <a:gridCol w="2571768"/>
                <a:gridCol w="1738346"/>
                <a:gridCol w="28575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Сроки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Количественные показатели реализации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проекта «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Югра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многовековая»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декабрь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2017г.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привлечение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внимания организаций к проекту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парка «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Югра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многовековая»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май-октябрь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2018г.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ежегодное озеленение парка, уход за саженцами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и установка стендов, скульптур в парке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осень 2018 г.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 мере обновления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стендов, скульптур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Работа парка «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Югра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многовековая»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 момента открытия парка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 индивидуальному плану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и работа сайта «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Югра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многовековая»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октябрь 2018 г.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постоянное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обновление сайта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тудент\Мои документы\шаблоны\Фон для презентации. 100 штук\My_new_fons_next 100\26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810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428604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194200"/>
              </p:ext>
            </p:extLst>
          </p:nvPr>
        </p:nvGraphicFramePr>
        <p:xfrm>
          <a:off x="1141158" y="1268760"/>
          <a:ext cx="7572428" cy="484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3140"/>
                <a:gridCol w="5429288"/>
              </a:tblGrid>
              <a:tr h="85725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Количественные показатели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всех желающих изучать историю образования и развития Югры единым информационным пространством;</a:t>
                      </a: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числа гостей и жителей 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гп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Междуреченский владеющих информацией об истории Югорской 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земли;</a:t>
                      </a: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 организаций привлечённых к  сотрудничеству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по вопросу изучения истории ХМАО.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Качественные показатели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Создание, функционирование парка и сайта «Югра многовековая»;</a:t>
                      </a: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уровня грамотности среди жителей и гостей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гп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 Междуреченский по вопросу истории образования и развития Югры;</a:t>
                      </a: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Формирование уважительного и бережного отношения к памятникам архитектуры и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культуры.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тудент\Мои документы\шаблоны\Фон для презентации. 100 штук\My_new_fons_next 100\26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810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428604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Мультипликативность</a:t>
            </a:r>
            <a:endParaRPr lang="ru-RU" sz="4000" dirty="0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1285860"/>
            <a:ext cx="7715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Опыт  по реализации проекта будет распространятся по средствам сети Интернет, через сайт «Югра многовековая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ТВ,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газету «Кондинский вестник»: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Статьи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деятельности парка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фотографиями;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круглых столов, конференций в онлайн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режиме;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Создание и распространение видеороликов о деятельности парка.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2" name="Picture 2" descr="https://oborot.ru/wp-content/uploads/2017/07/o99999999999-1024x5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80928"/>
            <a:ext cx="6082613" cy="3528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тудент\Мои документы\шаблоны\Фон для презентации. 100 штук\My_new_fons_next 100\26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624"/>
            <a:ext cx="922810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1099878"/>
            <a:ext cx="3137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Пример оформления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стенда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6143644"/>
            <a:ext cx="79296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Внизу стенда размещается краткая историческая справка о районе и указывается ссылка на сайт «</a:t>
            </a:r>
            <a:r>
              <a:rPr lang="ru-RU" sz="1200" b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Югра</a:t>
            </a:r>
            <a:r>
              <a:rPr lang="ru-RU" sz="12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многовековая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bck.superrielt.ru/images/upload/561e12b82c96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871700"/>
            <a:ext cx="5202625" cy="4025532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115616" y="4805924"/>
            <a:ext cx="785818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Кондинский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 был образован 12 ноября 1923 года на базе объединения 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Меньше-Кондинского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Больше-Кондинского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Верхне-Кондинского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волостных исполкомов с центром в селе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Нахрачи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(ныне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Кондинское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На период образования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Кондинского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района в 1924 году в него входило 7  сельских советов: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Болчаровский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Карымский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Красноярский Леушинский,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Сатыгинский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Шаимский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 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Нахрачинский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которые объединили 99 населенных пунктов с общим числом жителей 4,5 тыс. человек.</a:t>
            </a: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476672"/>
            <a:ext cx="781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№1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759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тудент\Мои документы\шаблоны\Фон для презентации. 100 штук\My_new_fons_next 100\26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810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50701" y="818297"/>
            <a:ext cx="7858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Пример оформления сайта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5572140"/>
            <a:ext cx="78581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Все географические названия на карте должны быть «активными». Если нажать на название, то появится блоки: исторические данные, факты, фотографии, документальные фильмы, мультфильмы, презентации, интерактивный музей, обучающие и развивающие игры, викторины и др. Пройдя далее по ссылке можно будет найти всю необходимую информацию.</a:t>
            </a:r>
          </a:p>
          <a:p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images.myshared.ru/4/58733/slide_4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9D9A0"/>
              </a:clrFrom>
              <a:clrTo>
                <a:srgbClr val="F9D9A0">
                  <a:alpha val="0"/>
                </a:srgbClr>
              </a:clrTo>
            </a:clrChange>
          </a:blip>
          <a:srcRect t="14020"/>
          <a:stretch/>
        </p:blipFill>
        <p:spPr bwMode="auto">
          <a:xfrm>
            <a:off x="1767960" y="1442470"/>
            <a:ext cx="6223662" cy="401336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448965"/>
            <a:ext cx="78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№2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127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тудент\Мои документы\шаблоны\Фон для презентации. 100 штук\My_new_fons_next 100\26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810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357166"/>
            <a:ext cx="750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Наименование проекта</a:t>
            </a:r>
            <a:endParaRPr lang="ru-RU" sz="4800" dirty="0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1857364"/>
            <a:ext cx="71689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«ЮГРА  МНОГОВЕКОВАЯ»</a:t>
            </a:r>
          </a:p>
        </p:txBody>
      </p:sp>
      <p:pic>
        <p:nvPicPr>
          <p:cNvPr id="7" name="Picture 2" descr="http://ucitizen.ru/upload/iblock/c0d/c0da09ac3d45f3539ec7cf81490a192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2500306"/>
            <a:ext cx="5770102" cy="4088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тудент\Мои документы\шаблоны\Фон для презентации. 100 штук\My_new_fons_next 100\26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810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1538" y="428604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7030A0"/>
                </a:solidFill>
                <a:latin typeface="Monotype Corsiva" pitchFamily="66" charset="0"/>
              </a:rPr>
              <a:t>Оргкомитет проекта:</a:t>
            </a:r>
            <a:endParaRPr lang="ru-RU" sz="48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1643050"/>
            <a:ext cx="771530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Организация: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Бюджетное учреждение профессионального образования Ханты-Мансийского автономного округа – Югры «Междуреченский агропромышленный колледж».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628200 ул. Центральная, д. 54,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гп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Междуреченский,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Кондинский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район, ХМАО –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Югра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Тюменская обл.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 (34677) 34-310 </a:t>
            </a:r>
          </a:p>
          <a:p>
            <a:pPr algn="just"/>
            <a:r>
              <a:rPr lang="en-A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magr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A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kol.ru,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Е-</a:t>
            </a:r>
            <a:r>
              <a:rPr lang="en-A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mail: mpu@list.ru 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 проекта: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Пуртова Алена Владимировна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628200 ул. Весенняя, д. 61,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гп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Междуреченский,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Кондинский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район, ХМАО –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Югра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Тюменская обл.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Телефон: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8-904-488-12-70; 8-900-388-11-05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Адрес электронной почты: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ALENPURT@mail.ru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тудент\Мои документы\шаблоны\Фон для презентации. 100 штук\My_new_fons_next 100\26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810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1538" y="428604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7030A0"/>
                </a:solidFill>
                <a:latin typeface="Monotype Corsiva" pitchFamily="66" charset="0"/>
              </a:rPr>
              <a:t>География проекта:</a:t>
            </a:r>
            <a:endParaRPr lang="ru-RU" sz="48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852" y="1214422"/>
            <a:ext cx="721523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Территории, на которые распространяется проект:</a:t>
            </a:r>
          </a:p>
          <a:p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Ханты-Мансийский автономный округ –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Югра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Белоярский район;</a:t>
            </a: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Березовский район;</a:t>
            </a: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Кондинский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район;</a:t>
            </a: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Нижневартовский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район;</a:t>
            </a: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Нефтеюганский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район;</a:t>
            </a: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Октябрьский район;</a:t>
            </a: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Советский район;</a:t>
            </a: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Сургутсткий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район;</a:t>
            </a: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Ханты- Мансийский район</a:t>
            </a:r>
          </a:p>
          <a:p>
            <a:endParaRPr lang="ru-RU" sz="14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Организации, на которые распространяется проект:</a:t>
            </a: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Администрация Кондинского района;</a:t>
            </a: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Кондинское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лесничество;</a:t>
            </a: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РДКИ «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Конда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Школы;</a:t>
            </a: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Детские сады;</a:t>
            </a: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БУ «Междуреченский агропромышленный колледж»;</a:t>
            </a: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Волонтеры Кондинского района</a:t>
            </a:r>
          </a:p>
          <a:p>
            <a:pPr>
              <a:buFontTx/>
              <a:buChar char="-"/>
            </a:pPr>
            <a:endParaRPr lang="ru-RU" sz="14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тудент\Мои документы\шаблоны\Фон для презентации. 100 штук\My_new_fons_next 100\26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31" y="0"/>
            <a:ext cx="922810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1538" y="428604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7030A0"/>
                </a:solidFill>
                <a:latin typeface="Monotype Corsiva" pitchFamily="66" charset="0"/>
              </a:rPr>
              <a:t>Срок реализации проекта:</a:t>
            </a:r>
            <a:endParaRPr lang="ru-RU" sz="48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852" y="1643050"/>
            <a:ext cx="7143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 «</a:t>
            </a:r>
            <a:r>
              <a:rPr lang="ru-RU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Югра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многовековая» долгосрочный</a:t>
            </a:r>
          </a:p>
          <a:p>
            <a:pPr algn="ctr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Начало реализации проекта: весна 2018 г.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тудент\Мои документы\шаблоны\Фон для презентации. 100 штук\My_new_fons_next 100\26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810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1285860"/>
            <a:ext cx="77153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ЮГРА – это таёжный край, вольно раскинувшийся в бассейнах великих рек Иртыша и Оби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уватских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увалов до северной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Обдории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от каменного пояса Урала до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приенисейских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урманов и обширных болот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Васюганья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от Пелыма и Тавды до легендарной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златокипящей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Мангазеи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Издревле, век за веком, в этом богатом, но суровом краю живут, сказки, родовые песни-сказания, не только присущую народы с самобытной и неповторимой культурой. Их обычаи и традиции до наших дней хранят не только легенды коренным северянам философию восприятия Мира, Природы и Человека, но и сам образ жизни, основанный на трогательном, уважительном согласии с хрупкой, ранимой, хотя и кажущейся, на первый взгляд, неласковой природой Севера.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Об этой земле писали не раз и археологи, и историки, и этнографы, и лингвисты. Внесли свою неоспоримую лепту в общую копилку знаний 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Югории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журналисты и краеведы. В преддверие знаменательной даты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825-летия первого упоминания о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Югре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югорских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князьях и зарождении государственности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югорской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земле в русских исторических летописях я предлагаю проект 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Югра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многовековая».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Для доказательства важности знания истории своего края нет смысла повторять пафосные слова о необходимости возвращения к корням и истокам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ибо сказано об этом предостаточно. Ведь совершенно очевидно, что до тех пор, пока будет жить хоть один человек на земле, тяга к познанию прошлого, к открытию новых тайн в истории наших предков не исчезнет, как не исчезнет любовь к «большой» и «малой» родине.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852" y="357166"/>
            <a:ext cx="7072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Краткая аннотация</a:t>
            </a:r>
            <a:endParaRPr lang="ru-RU" sz="4800" dirty="0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тудент\Мои документы\шаблоны\Фон для презентации. 100 штук\My_new_fons_next 100\26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810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500042"/>
            <a:ext cx="757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Описание проекта</a:t>
            </a:r>
            <a:endParaRPr lang="ru-RU" sz="4800" dirty="0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1225689"/>
            <a:ext cx="76438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Ханты-Мансийском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автономном округе 9 районов. У каждого своя неповторимая история. К сожалению, очень немногие жители округа знают историю образования своего поселения, района и округа в целом. А о том, что первому упоминанию 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Югре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югорских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князьях и зарождении государственности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югорской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земле в русских исторических летописях 825 лет знают единицы.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Я предлагаю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Междуреченский создать парк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Югра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многовековая», установить информационные стенды (всего 9 по количеству районов) с краткой историей  образования каждого района и ссылкой на интернет источники где можно почерпнуть знания по данному вопросу. На дополнительных стендах разместить информацию о зарождении государственности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югорской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земле, интересные исторические факты, редкие фотографии. В парке разместить скульптурные композиции коренных народов округа и т.п.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 парке будут проходить: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игры, праздники коренных народов севера;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тематические выставки;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встречи с интересными людьми  округа и т.д.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тудент\Мои документы\шаблоны\Фон для презентации. 100 штук\My_new_fons_next 100\26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810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571480"/>
            <a:ext cx="74295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Создать единый интернет сайт, на котором пройдя по ссылкам можно получить исчерпывающую информацию об истории образования, развития конкретного района или Югры в целом За данным сайтом должен следить администратор, который будет отвечать за пополнение и обновление информации. На сайте будет размещаться следующая информация по истории развития и образования Югры: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исторические данные, факты;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фотографии;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документальные фильмы;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мультфильмы;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презентации;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интерактивный музей;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обучающие и развивающие игры, викторины и др.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4414" y="4214818"/>
            <a:ext cx="7572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Данной информацией смогут воспользоваться все желающие, а так же педагоги и воспитатели дошкольных учреждений для проведения тематических занятий и классных часов.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Обучающиеся школ, профессиональных и высших учебных заведений смогут использовать данную информацию для пополнения своих знаний, написания  творческих работ. 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Работа данного сайта облегчит работу заинтересованных лиц в поиске необходимой информации и поможет в обмене опытом.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тудент\Мои документы\шаблоны\Фон для презентации. 100 штук\My_new_fons_next 100\26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810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500042"/>
            <a:ext cx="778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Основные целевые группы, </a:t>
            </a:r>
          </a:p>
          <a:p>
            <a:pPr algn="ctr"/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на которые направлен проект</a:t>
            </a:r>
            <a:endParaRPr lang="ru-RU" sz="3600" dirty="0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1571612"/>
            <a:ext cx="74295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Югра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многовековая» направлен на людей от дошкольного (5-7 лет) до пожилого возраста.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С детьми дошкольного возраста (младшими школьниками) воспитатели (учителя) образовательных учреждений могут проводить небольшие беседы, игры, показывать видеофильмы, мультфильмы об истории Югры. Экскурсии в парк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Югра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многовековая» оживит интерес и привлечет внимание детей к изучению истории родного края.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Школьники среднего и старшего звена смогут как самостоятельно, так и при помощи педагогов пополнять свои знания.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Гуляя по парку человек любого сможет пополнить свои знания об истории Югры, а при необходимость пройти по указанным на стенде ссылкам узнать подробный ответ на интересующий его вопрос.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1433</Words>
  <Application>Microsoft Office PowerPoint</Application>
  <PresentationFormat>Экран (4:3)</PresentationFormat>
  <Paragraphs>138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Organizator</cp:lastModifiedBy>
  <cp:revision>37</cp:revision>
  <dcterms:modified xsi:type="dcterms:W3CDTF">2018-04-11T07:05:37Z</dcterms:modified>
</cp:coreProperties>
</file>