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61" r:id="rId8"/>
    <p:sldId id="268" r:id="rId9"/>
    <p:sldId id="269" r:id="rId10"/>
    <p:sldId id="260" r:id="rId11"/>
    <p:sldId id="262" r:id="rId12"/>
    <p:sldId id="263" r:id="rId13"/>
    <p:sldId id="264" r:id="rId14"/>
    <p:sldId id="265" r:id="rId15"/>
    <p:sldId id="267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astrolab.ru/galery/14/00000046.jpg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Documents%20and%20Settings\&#1040;&#1083;&#1077;&#1082;&#1089;&#1072;&#1085;&#1076;&#1088;\&#1056;&#1072;&#1073;&#1086;&#1095;&#1080;&#1081;%20&#1089;&#1090;&#1086;&#1083;\A\ASTROLAB_ru%20-%20&#1043;&#1072;&#1083;&#1077;&#1088;&#1077;&#1103;%20&#1089;&#1085;&#1080;&#1084;&#1082;&#1086;&#1074;%20-%20&#1054;&#1073;&#1089;&#1077;&#1088;&#1074;&#1072;&#1090;&#1086;&#1088;&#1080;&#1080;%20&#1080;%20&#1090;&#1077;&#1083;&#1077;&#1089;&#1082;&#1086;&#1087;&#1099;%20-%20&#1058;&#1077;&#1083;&#1077;&#1089;&#1082;&#1086;&#1087;&#1099;%20&#1043;&#1072;&#1083;&#1080;&#1083;&#1077;&#1103;.files\00000000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16" y="0"/>
            <a:ext cx="9154632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43240" y="2285992"/>
            <a:ext cx="5715040" cy="111442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Телескопы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463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2547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Увеличение телескопа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686800" cy="505461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отношение размера объекта, видимого в телескоп, к размеру тела, видимого невооруженным глазом. Телескоп увеличивает не линейный, а угловой диаметр объектов. Таким образом получается, что видимое изображение расположено как бы ближе, чем реальный объект.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67179a1bf48c859944b2f9752e7ee440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12" y="3333837"/>
            <a:ext cx="8286808" cy="3524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463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Радиотелескоп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786842" cy="4525963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Астрономический инструмент для приёма собственного радиоизлучения небесных объектов (в Солнечной системе, Галактике и Метагалактике) и исследования их характеристик, таких как: координаты,пространственная структура, интенсивность излучения, спектр и поляризация.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The-Dish-CSIRO-Radio-Telescop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429000"/>
            <a:ext cx="8358246" cy="3188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463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Рентгеновский телескоп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715404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Телескоп, предназначенный для наблюдения удаленных объектов в рентгеновском спектре. Для работы таких телескопов обычно требуется поднять их над атмосферой Земли, непрозрачной для рентгеновских лучей. Поэтому телескопы размещают на высотных ракетах или на искусственных спутниках Земли.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h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214686"/>
            <a:ext cx="8286808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4632" cy="68580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Первым триумфальным проектом космическим телескопом, продемонстрировавшим всю силу этого метода, стал американский космический телескоп «Хаббл»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Dimarik\Desktop\телескопы\799px-HST-SM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2000240"/>
            <a:ext cx="8345817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Dimarik\Desktop\телескопы\Edwin-hubb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453835"/>
            <a:ext cx="1714512" cy="204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Содержимое 4"/>
          <p:cNvSpPr>
            <a:spLocks noGrp="1"/>
          </p:cNvSpPr>
          <p:nvPr>
            <p:ph idx="1"/>
          </p:nvPr>
        </p:nvSpPr>
        <p:spPr>
          <a:xfrm>
            <a:off x="1857356" y="6000768"/>
            <a:ext cx="5000631" cy="500053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Эдвин Пауэлл Хаббл (1889-1953)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4632" cy="68580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458200" cy="1254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Телескоп имени Хаббла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839200" cy="50292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Косми́ческий телеско́п «Хаббл»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автоматическая обсерватория на орбите вокруг Земли, названная в честь Эдвина Хаббла. Телескоп «Хаббл» — совместный проект NASA и Европейского космического агентства.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Размещение телескопа в космосе даёт возможность регистрировать электромагнитное излучение в диапазонах, в которых земная атмосфера непрозрачна; в первую очередь — в инфракрасном диапазоне. Из-за отсутствия влияния атмосферы, разрешающая способность телескопа в 7—10 раз больше аналогичного телескопа, расположенного на Земле.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Длина космического аппарата — 13,3 м, диаметр — 4,3 м, размах солнечных батарей — 12,0 м, масса 11 000 кг (с установленными приборами около 12 500 кг).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Телескоп представляет собой рефлектор системы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Кретьена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диаметром главного зеркала 2,4 м, позволяющий получать изображение с оптическим разрешением порядка 0,1 угловой секунды.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463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astrolab.ru/galery/14/00000046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28596" y="321446"/>
            <a:ext cx="8239183" cy="6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4632" cy="68580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458200" cy="125412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Возможности телескопа Хаббла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786842" cy="5029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На борту HST находятся: две камеры, два спектрографа, фотометр,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астродатчики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Вследствие того, что телескоп находится за пределами атмосферы эти приборы позволяют: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Фиксировать изображения объектов с очень высоким разрешением. Наземные телескопы редко дают разрешение, больше одной угловой секунды. В любых условиях HST дает разрешение в одну десятую угловой секунды.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Обнаруживать объекты малой светимости. Самые большие наземные телескопы редко обнаруживают объекты слабее 25 звездной величины. HST может обнаруживать объекты 28 звездной величины, что почти в 20 раз меньше.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Наблюдать объекты в ультрафиолетовой части спектра. Ультрафиолетовый диапазон составляют важнейшую часть спектра горячих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звезд,туманностей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идругихмощных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источников излучения.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Астрономия\Галерея\Небо\454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2" y="3287"/>
            <a:ext cx="9144000" cy="7015163"/>
          </a:xfrm>
          <a:prstGeom prst="rect">
            <a:avLst/>
          </a:prstGeom>
          <a:noFill/>
        </p:spPr>
      </p:pic>
      <p:pic>
        <p:nvPicPr>
          <p:cNvPr id="5" name="Рисунок 4" descr="ГАЛИЛЕО ГАЛИЛЕЙ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1889894"/>
            <a:ext cx="3097530" cy="37210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422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cap="all" dirty="0" smtClean="0">
                <a:ln w="12700"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телескопа</a:t>
            </a:r>
            <a:endParaRPr lang="ru-RU" sz="5400" b="1" cap="all" dirty="0">
              <a:ln w="12700">
                <a:noFill/>
              </a:ln>
              <a:solidFill>
                <a:schemeClr val="bg1">
                  <a:lumMod val="8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71487" y="1340768"/>
            <a:ext cx="5508104" cy="390050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5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	Первый телескоп был построен в 1609 году итальянским астрономом Галилео Галилеем. Телескоп имел скромные размеры (длина трубы 1245 мм, диаметр объектива 53 мм, окуляр 25 диоптрий), несовершенную оптическую схему и 30-кратное увеличение. Он позволил сделать целую серию замечательных открытий (фазы Венеры, горы на Луне, спутники Юпитера, пятна на Солнце, звезды в Млечном Пути).</a:t>
            </a:r>
            <a:endParaRPr lang="ru-RU" sz="25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3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D:\Астрономия\Галерея\Небо\454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7163"/>
            <a:ext cx="9144000" cy="701516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-144515"/>
            <a:ext cx="565212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5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В 1609, начав наблюдения с помощью телескопа, Галилей обнаружил на Луне темные пятна, названные им морями, горы и горные цепи. 7 января 1610 открыл четыре спутника планеты Юпитер, установил, что Млечный Путь является скоплением звезд. </a:t>
            </a:r>
            <a:br>
              <a:rPr lang="ru-RU" sz="25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5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В октябре 1610 открыл фазы Венеры; в конце этого же года, почти одновременно с Т.Хэрриотом, И. Фабрицием и Х. Шейнером, открыл пятна на Солнце. Изменение положения солнечных пятен доказывало, как правильно считал Галилей, что Солнце вращается вокруг своей оси.</a:t>
            </a:r>
          </a:p>
        </p:txBody>
      </p:sp>
      <p:pic>
        <p:nvPicPr>
          <p:cNvPr id="2051" name="Picture 3" descr="C:\Documents and Settings\Александр\Рабочий стол\A\ASTROLAB_ru - Галерея снимков - Обсерватории и телескопы - Телескопы Галилея.files\00000000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79512" y="789599"/>
            <a:ext cx="3071834" cy="55293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540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463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Оптические телескопы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5"/>
            <a:ext cx="8229600" cy="1571636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    </a:t>
            </a:r>
            <a:r>
              <a:rPr lang="ru-RU" sz="2400" b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Существуют две основные конструкции оптических телескопов – рефракторы 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преломляющие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и рефлекторы (отражающие).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teleskopyi-optichesk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771" y="2564904"/>
            <a:ext cx="3929090" cy="4124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463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Телескоп-рефрактор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6868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Объективом телескопа-рефрактора служит большая линза, которая всегда находится в передней части трубы. Свет от звезды проходит эту линзу и преломляется таким образом, что около задней части трубы получается изображение светила.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024953-i_0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484" y="3284984"/>
            <a:ext cx="8149482" cy="3500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463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Телескоп-рефлектор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_02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3" y="3219115"/>
            <a:ext cx="8169075" cy="3281719"/>
          </a:xfrm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0" y="1285860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Телескоп-рефлектор имеет хорошо отполированное стеклянное или металлическое зеркало (объектив),  расположеннное в нижней части открытой трубы.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свет звезды попадает на это зеркало, оно отражает его обратно вдоль трубы, чтобы построить изображение в главном фокусе.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4632" cy="6858000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29600" cy="85725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Зеркально-линзовые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0" y="1214422"/>
            <a:ext cx="88582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Зеркально-линзовые (катадиоптрические) телескопы используют как линзы, так и зеркала, за счет чего их оптическое устройство позволяет достичь великолепного качества изображения с высоким разрешением, при том, что вся конструкция состоит из очень коротких портативных оптических труб.</a:t>
            </a:r>
            <a:endParaRPr kumimoji="0" lang="ru-RU" sz="2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catadio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634308"/>
            <a:ext cx="6096977" cy="279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Астрономия\astronomy\Foto\esopia00089si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05" y="15362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905" y="980728"/>
            <a:ext cx="8701102" cy="246363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	</a:t>
            </a:r>
            <a:r>
              <a:rPr lang="ru-RU" sz="24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lang="ru-RU" sz="2400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4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телескопа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создать максимально резкое изображение и, при визуальных наблюдениях, увеличить угловые расстояния между объектами; </a:t>
            </a:r>
          </a:p>
          <a:p>
            <a:pPr algn="just">
              <a:buNone/>
            </a:pP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собрать 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можно больше энергии излучения, увеличить освещенность изображения объектов.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4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Астрономия\astronomy\Foto\esopia00085sites_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10646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78949" y="980728"/>
            <a:ext cx="9468544" cy="1872208"/>
          </a:xfrm>
        </p:spPr>
        <p:txBody>
          <a:bodyPr>
            <a:noAutofit/>
          </a:bodyPr>
          <a:lstStyle/>
          <a:p>
            <a:pPr marL="177800" indent="-177800">
              <a:buNone/>
            </a:pPr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Вторая </a:t>
            </a:r>
            <a:r>
              <a:rPr lang="ru-RU" sz="2800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телескопа </a:t>
            </a: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увеличивать угол, под которым наблюдатель видит объект. Способность увеличивать угол характеризуется увеличением телескопа. Оно равно отношению фокусных расстояний объектива и окуляра.</a:t>
            </a:r>
          </a:p>
        </p:txBody>
      </p:sp>
    </p:spTree>
    <p:extLst>
      <p:ext uri="{BB962C8B-B14F-4D97-AF65-F5344CB8AC3E}">
        <p14:creationId xmlns:p14="http://schemas.microsoft.com/office/powerpoint/2010/main" val="204620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549</Words>
  <Application>Microsoft Office PowerPoint</Application>
  <PresentationFormat>Экран (4:3)</PresentationFormat>
  <Paragraphs>33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История телескопа</vt:lpstr>
      <vt:lpstr>Презентация PowerPoint</vt:lpstr>
      <vt:lpstr>Оптические телескопы</vt:lpstr>
      <vt:lpstr>Телескоп-рефрактор</vt:lpstr>
      <vt:lpstr>Телескоп-рефлектор</vt:lpstr>
      <vt:lpstr>Зеркально-линзовые</vt:lpstr>
      <vt:lpstr>Презентация PowerPoint</vt:lpstr>
      <vt:lpstr>Презентация PowerPoint</vt:lpstr>
      <vt:lpstr>Увеличение телескопа</vt:lpstr>
      <vt:lpstr>Радиотелескоп</vt:lpstr>
      <vt:lpstr>Рентгеновский телескоп</vt:lpstr>
      <vt:lpstr> Первым триумфальным проектом космическим телескопом, продемонстрировавшим всю силу этого метода, стал американский космический телескоп «Хаббл»</vt:lpstr>
      <vt:lpstr>Телескоп имени Хаббла</vt:lpstr>
      <vt:lpstr>Презентация PowerPoint</vt:lpstr>
      <vt:lpstr>Возможности телескопа Хаббла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Рустем</dc:creator>
  <cp:lastModifiedBy>Любовь</cp:lastModifiedBy>
  <cp:revision>9</cp:revision>
  <dcterms:created xsi:type="dcterms:W3CDTF">2017-04-25T17:05:56Z</dcterms:created>
  <dcterms:modified xsi:type="dcterms:W3CDTF">2019-01-22T14:37:20Z</dcterms:modified>
</cp:coreProperties>
</file>