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88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Астероиды, кометы, метеоры, метеориты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632" y="764704"/>
            <a:ext cx="885831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Иногда в небе появляется большой и исключительно яркий огненный шар, который может расколоться и даже взорваться во время полета. Такой метеор называют болидом.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Болиды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ol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8358246" cy="448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Метеорный поток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устем\Desktop\фото презентации\zvezdopady_v_avguste_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429684" cy="507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Метеориты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831863"/>
            <a:ext cx="885831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Метеоритами называются крупные метеорные тела, которые падают на Землю.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Ежегодно на земную поверхность выпадает около двух тысяч метеоритов общей массой около 20 тонн. Они представляют собой обломки округло-угловатой формы, покрытые обычно тонкой черной коркой плавления с многочисленными ячейками от сверлящего действия струй воздуха.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своему строению они бывают трех классов: железные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состоящие в основном из никелистого железа,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каменные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состав которых входят преимущественно силикатные минералы,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железокаменные,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состоящие из смеси этих веществ. Среди каменных есть две группы: хондриты и ахондриты. Преобладают каменные метеориты. Физико-химический анализ метеоритов свидетельствует, что они состоят из химических элементов и их изотопов, известных на Земле, что подтверждает единство материи во Вселенной.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Типы метеоритов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40708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Метеорит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Уилламетт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illamette_Meteorite_AMN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928670"/>
            <a:ext cx="8358246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84" y="0"/>
            <a:ext cx="8229600" cy="1143000"/>
          </a:xfrm>
        </p:spPr>
        <p:txBody>
          <a:bodyPr>
            <a:normAutofit/>
          </a:bodyPr>
          <a:lstStyle/>
          <a:p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Метеорит </a:t>
            </a: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Гоба. Намибия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20px-The_Hoba_Meteorite_near_Grootfonte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1111" y="1052736"/>
            <a:ext cx="6951146" cy="4500422"/>
          </a:xfrm>
        </p:spPr>
      </p:pic>
      <p:sp>
        <p:nvSpPr>
          <p:cNvPr id="3" name="Прямоугольник 2"/>
          <p:cNvSpPr/>
          <p:nvPr/>
        </p:nvSpPr>
        <p:spPr>
          <a:xfrm>
            <a:off x="480484" y="5805264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66 тонн и объёмом 9 м³ упал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доисторическое время,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был найден в Намибии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1920 году.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Малые планеты – астероиды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714356"/>
            <a:ext cx="885831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Со звездами не имеют ничего общего, а названы так только потому, что в телескоп видны как точечные объекты. Интересна история открытия малых планет. К концу XVIII в. был известен эмпирический закон планетных расстояний (так называемое правило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Тициуса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Боде), согласно которому между Марсом и Юпитером должна была находиться еще одна неизвестная планета. Поиски ее привели астронома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Пиацци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открытию в 1801 г.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планеты Церера диаметром 1003 км.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Открытие еще трех планет: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Паллады – 608 км, Юноны – 180 км и Весты – 538 км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было неожиданным. В последние годы обнаруживают астероиды до 1 км в диаметре, а их общее количество достигает нескольких тысяч. Поскольку астероиды движутся, то при длительных фотографических экспозициях они получаются в виде ярких белых черточек на черном фоне звездного неба.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Астероиды Солнечной системы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oyas-asteroidov-v-predstavlenii-hudozhnika.-V-realnosti-nebesnyie-kamni-redko-sobirayutsya-v-stol-tesnyie-gruppyi-----ih-razdelyayut-sotni-tyisyach-kilometrov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28" y="943135"/>
            <a:ext cx="8443914" cy="5629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214290"/>
            <a:ext cx="885831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Наблюдения показали, что астероиды имеют неправильную многогранную форму и движутся по орбитам различной формы – от окружностей до сильно вытянутых эллипсов; подавляющее большинство их (98%) заключено между орбитами Марса и Юпитера («главный пояс астероидов»), но астероид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Икар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подходит к Солнцу ближе Меркурия, а некоторые удаляются до Сатурна. Орбиты большинства астероидов сосредоточены вблизи плоскости эклиптики; периоды обращения их составляют от 3,5 до 6 лет; предполагают, что они вращаются вокруг своих осей (на основании периодического изменения видимого блеска).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вещественному составу выделяют каменные, углистые и металлические астероиды.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Астероид Флора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steroi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000" y="928670"/>
            <a:ext cx="8441842" cy="5688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Кометы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528" y="764704"/>
            <a:ext cx="885831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Небольшие тела Солнечной системы, движущиеся по сильно вытянутым эллиптическим или даже параболическим орбитам. У некоторых комет перигелии находятся близ Солнца, а афелии – за пределами Плутона.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Движение комет по орбитам может быть как прямым, так и обратным.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Плоскости их орбит лежат в разных направлениях от Солнца. Периоды обращения комет весьма различны: от нескольких лет до многих тысяч лет. Десятая часть известных комет (около 40) появлялась неоднократно; их называют периодическими.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Никаких точных данных, что Земля когда-либо сталкивалась с ядром кометы, не зафиксировано.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пределы орбиты Земли ежегодно проникает не более пяти комет.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Однако есть версия, что знаменитый Тунгусский «метеорит», упавший в 1908 г. в бассейне реки Подкаменной Тунгуски, близ поселка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Ванавара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является небольшим (около 30 м) осколком ядра кометы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Энке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который в результате теплового нагрева в атмосфере взорвался, а «лед» и твердые примеси «испарились». При этом взрывной воздушной волной был повален лес на площади в радиусе 30 км.</a:t>
            </a: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Комета Галлея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omet-halle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292" y="785794"/>
            <a:ext cx="8391550" cy="5801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части кометы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85011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" y="0"/>
            <a:ext cx="91546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Метеоры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5700" y="1000108"/>
            <a:ext cx="887254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Метеоры, называемые обычно «падающими звездами», – это мельчайшие (мг) твердые частицы, которые влетают в атмосферу со скоростью до 50-60 км/с,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нагреваются из-за трения о воздух до нескольких тысяч градусов Цельсия, ионизируют газовые молекулы, заставляя их излучать свет, и испаряются на высоте 80-100 км над земной поверхностью.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erseid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86124"/>
            <a:ext cx="835824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538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Астероиды, кометы, метеоры, метеориты</vt:lpstr>
      <vt:lpstr>Малые планеты – астероиды</vt:lpstr>
      <vt:lpstr>Астероиды Солнечной системы </vt:lpstr>
      <vt:lpstr>Презентация PowerPoint</vt:lpstr>
      <vt:lpstr>Астероид Флора</vt:lpstr>
      <vt:lpstr>Кометы</vt:lpstr>
      <vt:lpstr>Комета Галлея</vt:lpstr>
      <vt:lpstr>Основные части кометы</vt:lpstr>
      <vt:lpstr>Метеоры</vt:lpstr>
      <vt:lpstr>Болиды</vt:lpstr>
      <vt:lpstr>Метеорный поток</vt:lpstr>
      <vt:lpstr>Метеориты</vt:lpstr>
      <vt:lpstr>Типы метеоритов</vt:lpstr>
      <vt:lpstr>Метеорит Уилламетт </vt:lpstr>
      <vt:lpstr>Метеорит Гоба. Намибия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Астероиды, кометы, метеоры, метеориты</dc:title>
  <dc:creator>Рустем</dc:creator>
  <cp:lastModifiedBy>User11</cp:lastModifiedBy>
  <cp:revision>8</cp:revision>
  <dcterms:created xsi:type="dcterms:W3CDTF">2017-04-28T07:19:12Z</dcterms:created>
  <dcterms:modified xsi:type="dcterms:W3CDTF">2019-03-05T13:26:36Z</dcterms:modified>
</cp:coreProperties>
</file>